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308" r:id="rId3"/>
    <p:sldId id="309" r:id="rId4"/>
    <p:sldId id="349" r:id="rId5"/>
    <p:sldId id="338" r:id="rId6"/>
    <p:sldId id="340" r:id="rId7"/>
    <p:sldId id="341" r:id="rId8"/>
    <p:sldId id="342" r:id="rId9"/>
    <p:sldId id="343" r:id="rId10"/>
    <p:sldId id="345" r:id="rId11"/>
    <p:sldId id="344" r:id="rId12"/>
    <p:sldId id="346" r:id="rId13"/>
    <p:sldId id="356" r:id="rId14"/>
    <p:sldId id="355" r:id="rId15"/>
    <p:sldId id="354" r:id="rId16"/>
    <p:sldId id="347" r:id="rId17"/>
    <p:sldId id="358" r:id="rId18"/>
    <p:sldId id="357" r:id="rId19"/>
    <p:sldId id="348" r:id="rId20"/>
    <p:sldId id="350" r:id="rId21"/>
    <p:sldId id="352" r:id="rId22"/>
    <p:sldId id="353" r:id="rId23"/>
    <p:sldId id="351" r:id="rId24"/>
    <p:sldId id="361" r:id="rId25"/>
    <p:sldId id="362" r:id="rId26"/>
    <p:sldId id="363" r:id="rId27"/>
    <p:sldId id="339" r:id="rId28"/>
    <p:sldId id="359" r:id="rId29"/>
    <p:sldId id="364" r:id="rId30"/>
    <p:sldId id="360" r:id="rId31"/>
    <p:sldId id="365" r:id="rId32"/>
    <p:sldId id="366" r:id="rId33"/>
    <p:sldId id="3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CD19FB2-3AAB-4D03-B13A-2960828C78E3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1CF1133-3259-4C45-BABA-5B62D9C6F78D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8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oc.org/index.php/Gelsol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18953-3613-B76F-E8A2-6B958CE7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Biophysics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BT 301 9 Aug 2023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B48F64-4E8A-FE23-198F-9F648052FEB9}"/>
              </a:ext>
            </a:extLst>
          </p:cNvPr>
          <p:cNvSpPr txBox="1"/>
          <p:nvPr/>
        </p:nvSpPr>
        <p:spPr>
          <a:xfrm>
            <a:off x="2667015" y="6858000"/>
            <a:ext cx="6857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wikidoc.org/index.php/Gelsoli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367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9E98-F2FD-9693-A22E-B66D2D78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3" y="171611"/>
            <a:ext cx="5616187" cy="6514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2ED8B-E211-24D9-84BF-770441B2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1" y="277231"/>
            <a:ext cx="6925378" cy="6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4A53B-4D68-AA67-0D0D-A30C60B9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43" y="335072"/>
            <a:ext cx="7771998" cy="65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1AC52-9733-0952-0D58-E040AABC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"/>
            <a:ext cx="7319044" cy="467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37E9F-B4FC-4D40-597C-51B1D267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54" y="4674468"/>
            <a:ext cx="8188246" cy="21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534887" y="257956"/>
            <a:ext cx="1145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 variables (base pair orientations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w.r.t.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Helical Axis)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A16D5-8189-8447-45ED-F18DA1BA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45" y="1079405"/>
            <a:ext cx="8346263" cy="56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DC98D-4A56-BE63-7836-7E7E0ED8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68" y="1201930"/>
            <a:ext cx="8833628" cy="4454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9BA1D-5B25-4BBF-0EAA-9F7D2B1EC241}"/>
              </a:ext>
            </a:extLst>
          </p:cNvPr>
          <p:cNvSpPr txBox="1"/>
          <p:nvPr/>
        </p:nvSpPr>
        <p:spPr>
          <a:xfrm>
            <a:off x="534887" y="257956"/>
            <a:ext cx="1145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 variables (base pair orientations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w.r.t.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Helical Axis)</a:t>
            </a:r>
          </a:p>
        </p:txBody>
      </p:sp>
    </p:spTree>
    <p:extLst>
      <p:ext uri="{BB962C8B-B14F-4D97-AF65-F5344CB8AC3E}">
        <p14:creationId xmlns:p14="http://schemas.microsoft.com/office/powerpoint/2010/main" val="383447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6FC76-122A-2AC0-02F5-B425948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34" y="1438659"/>
            <a:ext cx="7840009" cy="42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4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0F2B4-AA76-F16B-897F-3B5F5BEC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89" y="531077"/>
            <a:ext cx="8160943" cy="59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515137" y="121144"/>
            <a:ext cx="1142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 Local Variables (Base-Pair Step Orientations)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153F6-5427-2A6A-3A96-CF3C517A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04" y="919848"/>
            <a:ext cx="7109676" cy="58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2FB49-502A-53E1-1721-6FD1AE48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9" y="1816751"/>
            <a:ext cx="8801325" cy="2806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FD6B7-A5B3-4BDA-08B3-C043662DB225}"/>
              </a:ext>
            </a:extLst>
          </p:cNvPr>
          <p:cNvSpPr txBox="1"/>
          <p:nvPr/>
        </p:nvSpPr>
        <p:spPr>
          <a:xfrm>
            <a:off x="582044" y="310715"/>
            <a:ext cx="1142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 Local Variables (Base-Pair Step Orientations)</a:t>
            </a:r>
          </a:p>
        </p:txBody>
      </p:sp>
    </p:spTree>
    <p:extLst>
      <p:ext uri="{BB962C8B-B14F-4D97-AF65-F5344CB8AC3E}">
        <p14:creationId xmlns:p14="http://schemas.microsoft.com/office/powerpoint/2010/main" val="202729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BE8EC-D85E-9CFF-A146-AF42A652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55" y="1067420"/>
            <a:ext cx="8256848" cy="4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5681881" y="679494"/>
            <a:ext cx="6293689" cy="3652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DNA Structure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romosomes | DNA and DNA Extraction - passel">
            <a:extLst>
              <a:ext uri="{FF2B5EF4-FFF2-40B4-BE49-F238E27FC236}">
                <a16:creationId xmlns:a16="http://schemas.microsoft.com/office/drawing/2014/main" id="{5271E98E-DC31-8362-5E78-84FDC592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" y="1483577"/>
            <a:ext cx="5187793" cy="389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0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F0A33-0952-68E9-8D15-1463915D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3" y="240524"/>
            <a:ext cx="7115105" cy="4030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A26E0-6035-CF58-3708-EB10D595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506" y="4801283"/>
            <a:ext cx="9177829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26E0-6035-CF58-3708-EB10D595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06" y="4801283"/>
            <a:ext cx="9177829" cy="1816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C104E-7DF1-7F92-B3BD-1CE7A7B28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96" y="487246"/>
            <a:ext cx="7679247" cy="41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26E0-6035-CF58-3708-EB10D595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06" y="4801283"/>
            <a:ext cx="9177829" cy="1816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A2F46-377D-0B46-5829-997018D3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24" y="440943"/>
            <a:ext cx="6687141" cy="43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1273420" y="134351"/>
            <a:ext cx="882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Structure: Orientation of Glycosidic bond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B5008-007F-5E16-CCC9-151E16A6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096" y="858517"/>
            <a:ext cx="5904571" cy="3888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98C7A-C8C6-3D14-5E1C-F1B74458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76" y="5256421"/>
            <a:ext cx="8593279" cy="1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5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2FF56-4964-98FD-20CC-3C0FE42E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8" y="919848"/>
            <a:ext cx="8597644" cy="309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74896-FE0E-7A60-C69B-7790B294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" y="4309654"/>
            <a:ext cx="11022395" cy="22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9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D74896-FE0E-7A60-C69B-7790B294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9" y="4309654"/>
            <a:ext cx="11022395" cy="22132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009ADE-9FFB-7716-F41C-8165B976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56" y="423690"/>
            <a:ext cx="9988390" cy="35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D74896-FE0E-7A60-C69B-7790B294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9" y="4309654"/>
            <a:ext cx="11022395" cy="2213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98DD9-13FB-0A8E-5042-1F5E95B3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678950"/>
            <a:ext cx="9668084" cy="33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19130-21A1-628D-6884-A2E94234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" y="370933"/>
            <a:ext cx="5171223" cy="6335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EACD3-2CDE-F115-66B6-6245F9E8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96" y="2768600"/>
            <a:ext cx="6670052" cy="9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5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68F4-ECFE-A6EB-A1FD-9F8AF94B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30" y="528133"/>
            <a:ext cx="7545845" cy="59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EB1B6-CCDE-A0A5-E94D-9821835E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040"/>
            <a:ext cx="6701883" cy="5519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1B5D03-D536-149F-ED23-D335E04F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06" y="5835339"/>
            <a:ext cx="8939206" cy="9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8532865" y="268165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C44B-B299-EC2C-813B-842CE9A6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4" y="190946"/>
            <a:ext cx="3395096" cy="666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E2973-F3BD-F89C-0A0D-FF16DAB3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15" y="1654562"/>
            <a:ext cx="8441641" cy="37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02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Supercoiling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5DC06-EDDF-A032-638F-3CC20169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10" y="1435564"/>
            <a:ext cx="8124949" cy="40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83775-48F7-85CA-5AE0-16804543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93" y="243278"/>
            <a:ext cx="8357065" cy="63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1C1C91-D10F-6C29-2DEB-CB11FD72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2" y="195998"/>
            <a:ext cx="4401803" cy="6466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77A41A-31E3-2C52-3B6E-CF68B23C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49" y="2514678"/>
            <a:ext cx="7392351" cy="24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2269C-6137-D60F-70DE-6DFD0530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22" y="296746"/>
            <a:ext cx="7612566" cy="64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0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9017622" y="219460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DA257-D69D-B10B-3A50-C39A205D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0"/>
            <a:ext cx="6580592" cy="612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A9865-3027-8304-F6C4-30684C31F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22" y="2743863"/>
            <a:ext cx="5483214" cy="8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9175278" y="145887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66614-7AC0-4860-D378-1AACF2A6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" y="438274"/>
            <a:ext cx="5119587" cy="5572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51D24-924B-DAA7-23A0-8408C0C4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48" y="2241395"/>
            <a:ext cx="6706618" cy="14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87A57-A930-7677-416F-FF9D012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5"/>
            <a:ext cx="3937404" cy="2183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1B08F-3DBE-7DB8-CD3D-C57C544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27" y="1656731"/>
            <a:ext cx="4812630" cy="42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C772A-E5FC-5C21-CC61-D424CA92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494" y="3956677"/>
            <a:ext cx="3321515" cy="290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7F9E3-49C2-DA71-4164-CE7EA331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98" y="370003"/>
            <a:ext cx="6277942" cy="1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C618-4382-CF14-92FC-98CEE789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36" y="1508357"/>
            <a:ext cx="8411928" cy="38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CFEC-60F3-4E5C-0CB7-228FFA01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03" y="1536125"/>
            <a:ext cx="8437328" cy="43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325567" y="335073"/>
            <a:ext cx="3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DNA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26E9-039D-B82A-3A35-AEBBB7CB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628" y="335073"/>
            <a:ext cx="6589752" cy="61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782</TotalTime>
  <Words>101</Words>
  <Application>Microsoft Macintosh PowerPoint</Application>
  <PresentationFormat>Widescreen</PresentationFormat>
  <Paragraphs>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Tw Cen MT</vt:lpstr>
      <vt:lpstr>Tw Cen MT Condensed</vt:lpstr>
      <vt:lpstr>Wingdings 3</vt:lpstr>
      <vt:lpstr>Integral</vt:lpstr>
      <vt:lpstr>Biophysics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Microscopy and Imaging</dc:title>
  <dc:creator>Microsoft Office User</dc:creator>
  <cp:lastModifiedBy>Rajaram Swaminathan</cp:lastModifiedBy>
  <cp:revision>70</cp:revision>
  <dcterms:created xsi:type="dcterms:W3CDTF">2016-10-21T06:09:17Z</dcterms:created>
  <dcterms:modified xsi:type="dcterms:W3CDTF">2023-08-10T06:34:47Z</dcterms:modified>
</cp:coreProperties>
</file>